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Default Extension="jpg" ContentType="image/jpg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</p:sldIdLst>
  <p:sldSz cx="20104100" cy="11309350"/>
  <p:notesSz cx="20104100" cy="1130935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9" Type="http://schemas.openxmlformats.org/officeDocument/2006/relationships/slide" Target="slides/slide4.xml"/><Relationship Id="rId10" Type="http://schemas.openxmlformats.org/officeDocument/2006/relationships/slide" Target="slides/slide5.xml"/><Relationship Id="rId11" Type="http://schemas.openxmlformats.org/officeDocument/2006/relationships/slide" Target="slides/slide6.xml"/><Relationship Id="rId12" Type="http://schemas.openxmlformats.org/officeDocument/2006/relationships/slide" Target="slides/slide7.xml"/><Relationship Id="rId13" Type="http://schemas.openxmlformats.org/officeDocument/2006/relationships/slide" Target="slides/slide8.xml"/><Relationship Id="rId14" Type="http://schemas.openxmlformats.org/officeDocument/2006/relationships/slide" Target="slides/slide9.xml"/><Relationship Id="rId15" Type="http://schemas.openxmlformats.org/officeDocument/2006/relationships/slide" Target="slides/slide10.xml"/></Relationships>

</file>

<file path=ppt/slideLayouts/_rels/slideLayout1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507807" y="3505898"/>
            <a:ext cx="17088486" cy="237496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3015615" y="6333236"/>
            <a:ext cx="14072870" cy="282733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1005205" y="2601150"/>
            <a:ext cx="8745284" cy="746417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10353611" y="2601150"/>
            <a:ext cx="8745284" cy="746417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005205" y="452374"/>
            <a:ext cx="18093690" cy="180949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1005205" y="2601150"/>
            <a:ext cx="18093690" cy="746417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6835394" y="10517696"/>
            <a:ext cx="6433312" cy="56546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1005205" y="10517696"/>
            <a:ext cx="4623943" cy="56546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14474953" y="10517696"/>
            <a:ext cx="4623943" cy="56546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jpg"/></Relationships>

</file>

<file path=ppt/slides/_rels/slide10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0.jpg"/></Relationships>

</file>

<file path=ppt/slides/_rels/slide2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.jpg"/></Relationships>

</file>

<file path=ppt/slides/_rels/slide3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.jpg"/></Relationships>

</file>

<file path=ppt/slides/_rels/slide4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4.jpg"/></Relationships>

</file>

<file path=ppt/slides/_rels/slide5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5.jpg"/></Relationships>

</file>

<file path=ppt/slides/_rels/slide6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6.jpg"/></Relationships>

</file>

<file path=ppt/slides/_rels/slide7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7.jpg"/></Relationships>

</file>

<file path=ppt/slides/_rels/slide8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8.jpg"/></Relationships>

</file>

<file path=ppt/slides/_rels/slide9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9.jp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5"/>
            <a:ext cx="20104100" cy="11308539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0504386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019244" y="605819"/>
            <a:ext cx="16052991" cy="9592064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017344" y="8"/>
            <a:ext cx="18086755" cy="11296345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010410" y="0"/>
            <a:ext cx="18093690" cy="1125829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1362699"/>
            <a:ext cx="18167495" cy="9286542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010410" y="1357026"/>
            <a:ext cx="15530417" cy="7036431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010410" y="1357026"/>
            <a:ext cx="18093690" cy="7991375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010410" y="804163"/>
            <a:ext cx="15932499" cy="9398661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010410" y="1960148"/>
            <a:ext cx="18093690" cy="9298141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PPT_PREP</dc:title>
  <dcterms:created xsi:type="dcterms:W3CDTF">2023-06-16T22:28:44Z</dcterms:created>
  <dcterms:modified xsi:type="dcterms:W3CDTF">2023-06-16T22:28:44Z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2023-06-16T00:00:00Z</vt:filetime>
  </property>
  <property fmtid="{D5CDD505-2E9C-101B-9397-08002B2CF9AE}" pid="3" name="Creator">
    <vt:lpwstr>Adobe Illustrator 26.1 (Windows)</vt:lpwstr>
  </property>
  <property fmtid="{D5CDD505-2E9C-101B-9397-08002B2CF9AE}" pid="4" name="LastSaved">
    <vt:filetime>2023-06-16T00:00:00Z</vt:filetime>
  </property>
</Properties>
</file>